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D3D2B0FB-FE8E-44AE-89DC-C914B673C88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934" autoAdjust="0"/>
    <p:restoredTop sz="94660"/>
  </p:normalViewPr>
  <p:slideViewPr>
    <p:cSldViewPr snapToGrid="0">
      <p:cViewPr varScale="1">
        <p:scale>
          <a:sx n="24" d="100"/>
          <a:sy n="24" d="100"/>
        </p:scale>
        <p:origin x="22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B7FA-9926-4CD3-AEB5-904DBE0CD5E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5ED6-3C78-4F50-8B33-56FC858F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B7FA-9926-4CD3-AEB5-904DBE0CD5E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5ED6-3C78-4F50-8B33-56FC858F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92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B7FA-9926-4CD3-AEB5-904DBE0CD5E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5ED6-3C78-4F50-8B33-56FC858F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B7FA-9926-4CD3-AEB5-904DBE0CD5E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5ED6-3C78-4F50-8B33-56FC858F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04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B7FA-9926-4CD3-AEB5-904DBE0CD5E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5ED6-3C78-4F50-8B33-56FC858F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19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B7FA-9926-4CD3-AEB5-904DBE0CD5E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5ED6-3C78-4F50-8B33-56FC858F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5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B7FA-9926-4CD3-AEB5-904DBE0CD5E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5ED6-3C78-4F50-8B33-56FC858F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6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B7FA-9926-4CD3-AEB5-904DBE0CD5E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5ED6-3C78-4F50-8B33-56FC858F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B7FA-9926-4CD3-AEB5-904DBE0CD5E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5ED6-3C78-4F50-8B33-56FC858F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34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B7FA-9926-4CD3-AEB5-904DBE0CD5E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5ED6-3C78-4F50-8B33-56FC858F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B7FA-9926-4CD3-AEB5-904DBE0CD5E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5ED6-3C78-4F50-8B33-56FC858F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5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B7FA-9926-4CD3-AEB5-904DBE0CD5E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75ED6-3C78-4F50-8B33-56FC858F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3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531F4F-84B6-4488-A843-982F132141BA}"/>
              </a:ext>
            </a:extLst>
          </p:cNvPr>
          <p:cNvSpPr txBox="1"/>
          <p:nvPr/>
        </p:nvSpPr>
        <p:spPr>
          <a:xfrm>
            <a:off x="6381296" y="646290"/>
            <a:ext cx="31128607" cy="212365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3B476A-3DFD-427E-8B99-B2EF40CCCAB6}"/>
              </a:ext>
            </a:extLst>
          </p:cNvPr>
          <p:cNvSpPr txBox="1"/>
          <p:nvPr/>
        </p:nvSpPr>
        <p:spPr>
          <a:xfrm>
            <a:off x="130739" y="4240680"/>
            <a:ext cx="14267859" cy="34778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E0B68E5-23C8-440C-A592-9777FDFA2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076" y="646290"/>
            <a:ext cx="2928274" cy="341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CB2506B-7D10-499A-8672-4A30877F9396}"/>
              </a:ext>
            </a:extLst>
          </p:cNvPr>
          <p:cNvSpPr txBox="1"/>
          <p:nvPr/>
        </p:nvSpPr>
        <p:spPr>
          <a:xfrm>
            <a:off x="29403857" y="20617568"/>
            <a:ext cx="14487343" cy="76944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AD41B4-1199-42C6-81E8-FFA5028F27F8}"/>
              </a:ext>
            </a:extLst>
          </p:cNvPr>
          <p:cNvSpPr txBox="1"/>
          <p:nvPr/>
        </p:nvSpPr>
        <p:spPr>
          <a:xfrm>
            <a:off x="14605576" y="17117634"/>
            <a:ext cx="13845880" cy="78111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 1. </a:t>
            </a:r>
            <a:endParaRPr lang="en-US" sz="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5C0922-00C9-4582-B039-18D7B66B1677}"/>
              </a:ext>
            </a:extLst>
          </p:cNvPr>
          <p:cNvSpPr txBox="1"/>
          <p:nvPr/>
        </p:nvSpPr>
        <p:spPr>
          <a:xfrm>
            <a:off x="14930498" y="4189643"/>
            <a:ext cx="13845880" cy="76944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8E63A7-78A1-4396-BE3E-4FDFC89285BE}"/>
              </a:ext>
            </a:extLst>
          </p:cNvPr>
          <p:cNvSpPr txBox="1"/>
          <p:nvPr/>
        </p:nvSpPr>
        <p:spPr>
          <a:xfrm>
            <a:off x="14647598" y="8828703"/>
            <a:ext cx="13845880" cy="76944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8E260B-4327-40FD-9A0A-7D58D80C9297}"/>
              </a:ext>
            </a:extLst>
          </p:cNvPr>
          <p:cNvSpPr txBox="1"/>
          <p:nvPr/>
        </p:nvSpPr>
        <p:spPr>
          <a:xfrm>
            <a:off x="14647598" y="20578812"/>
            <a:ext cx="14751550" cy="76944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Figure 1. </a:t>
            </a:r>
          </a:p>
        </p:txBody>
      </p:sp>
      <p:pic>
        <p:nvPicPr>
          <p:cNvPr id="3" name="Picture 4" descr="Graduate Medical Education | Home | Partners Graduate Medical Education">
            <a:extLst>
              <a:ext uri="{FF2B5EF4-FFF2-40B4-BE49-F238E27FC236}">
                <a16:creationId xmlns:a16="http://schemas.microsoft.com/office/drawing/2014/main" id="{23C2EABA-DFA7-4731-B05D-72153706A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9239" y="593859"/>
            <a:ext cx="5781675" cy="304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64B61E5-8BC6-4A02-AFE1-8343E7D93292}"/>
              </a:ext>
            </a:extLst>
          </p:cNvPr>
          <p:cNvSpPr txBox="1"/>
          <p:nvPr/>
        </p:nvSpPr>
        <p:spPr>
          <a:xfrm>
            <a:off x="29403857" y="28284950"/>
            <a:ext cx="14487343" cy="76944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278871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10730</TotalTime>
  <Words>15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Meredith Sleeper</dc:creator>
  <cp:lastModifiedBy>Corey, Kathleen E.,MD, MPH</cp:lastModifiedBy>
  <cp:revision>35</cp:revision>
  <dcterms:created xsi:type="dcterms:W3CDTF">2020-04-26T15:30:51Z</dcterms:created>
  <dcterms:modified xsi:type="dcterms:W3CDTF">2022-06-28T15:33:02Z</dcterms:modified>
</cp:coreProperties>
</file>